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284" r:id="rId3"/>
    <p:sldId id="362" r:id="rId4"/>
    <p:sldId id="348" r:id="rId5"/>
    <p:sldId id="361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4" clrIdx="1"/>
  <p:cmAuthor id="3" name="Elredor w" initials="Ew" lastIdx="2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  <p:cmAuthor id="4" name="Noskowska-Piątkowska Anita" initials="NA" lastIdx="1" clrIdx="3">
    <p:extLst>
      <p:ext uri="{19B8F6BF-5375-455C-9EA6-DF929625EA0E}">
        <p15:presenceInfo xmlns:p15="http://schemas.microsoft.com/office/powerpoint/2012/main" userId="S-1-5-21-1346247845-3881836822-2677420573-10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F742"/>
    <a:srgbClr val="FFFFFF"/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000" autoAdjust="0"/>
    <p:restoredTop sz="78580" autoAdjust="0"/>
  </p:normalViewPr>
  <p:slideViewPr>
    <p:cSldViewPr>
      <p:cViewPr varScale="1">
        <p:scale>
          <a:sx n="111" d="100"/>
          <a:sy n="111" d="100"/>
        </p:scale>
        <p:origin x="1158" y="11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12.07.2023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1617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5106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5634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4472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222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788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4017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833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684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0939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00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E5E08-9F37-4D67-9E81-BDB869A1380A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86BDB-CEFC-4EF1-93A0-FE91ED34D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56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77072"/>
            <a:ext cx="7772400" cy="1794123"/>
          </a:xfrm>
        </p:spPr>
        <p:txBody>
          <a:bodyPr/>
          <a:lstStyle/>
          <a:p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- gra symulacyjna.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13D1CDA-7833-452D-9FB2-FDCFF23AE2DF}"/>
              </a:ext>
            </a:extLst>
          </p:cNvPr>
          <p:cNvSpPr txBox="1"/>
          <p:nvPr/>
        </p:nvSpPr>
        <p:spPr>
          <a:xfrm>
            <a:off x="837533" y="4517359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 Paryżu reprezentuję urząd na konferencji na temat postaw etycznych w sektorze publicznym. Ciekawe prezentacje i wciągające dyskusje między praktykami. 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BA01FE9-B019-4790-BB8E-35ED8EF5B499}"/>
              </a:ext>
            </a:extLst>
          </p:cNvPr>
          <p:cNvSpPr txBox="1"/>
          <p:nvPr/>
        </p:nvSpPr>
        <p:spPr>
          <a:xfrm>
            <a:off x="4932040" y="4517359"/>
            <a:ext cx="3171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Wczoraj otworzyliśmy wyremontowany basen dla młodzieżowej sekcji pływackiej. Praca z takimi talentami to niesamowita satysfakcja. 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6740507-7AB8-4D44-A8CE-FF6280BFE413}"/>
              </a:ext>
            </a:extLst>
          </p:cNvPr>
          <p:cNvSpPr txBox="1"/>
          <p:nvPr/>
        </p:nvSpPr>
        <p:spPr>
          <a:xfrm>
            <a:off x="837533" y="1124620"/>
            <a:ext cx="7478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Zamieściłeś w sieci stonowaną informację na temat swojej aktywności służbowej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37BB9EBA-DE5E-425B-8E79-D0A6B2F536BA}"/>
              </a:ext>
            </a:extLst>
          </p:cNvPr>
          <p:cNvSpPr txBox="1"/>
          <p:nvPr/>
        </p:nvSpPr>
        <p:spPr>
          <a:xfrm>
            <a:off x="4048199" y="2545441"/>
            <a:ext cx="307777" cy="16561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800" dirty="0"/>
              <a:t>Foto: M. Wnuk</a:t>
            </a:r>
          </a:p>
        </p:txBody>
      </p:sp>
      <p:pic>
        <p:nvPicPr>
          <p:cNvPr id="4" name="Obraz 3" title="Zdjęcie mężczyzny w garniturze wygłaszającego prezentację">
            <a:extLst>
              <a:ext uri="{FF2B5EF4-FFF2-40B4-BE49-F238E27FC236}">
                <a16:creationId xmlns:a16="http://schemas.microsoft.com/office/drawing/2014/main" id="{FF8F006B-4EF5-40F7-8E4F-A29B1F58CB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80" y="2129028"/>
            <a:ext cx="3364737" cy="2242282"/>
          </a:xfrm>
          <a:prstGeom prst="rect">
            <a:avLst/>
          </a:prstGeom>
        </p:spPr>
      </p:pic>
      <p:pic>
        <p:nvPicPr>
          <p:cNvPr id="13" name="Obraz 12" title="Zdjęcie dzieci w basenie">
            <a:extLst>
              <a:ext uri="{FF2B5EF4-FFF2-40B4-BE49-F238E27FC236}">
                <a16:creationId xmlns:a16="http://schemas.microsoft.com/office/drawing/2014/main" id="{4B1E34C7-C20F-46A1-B39F-0C36B52B04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52247"/>
            <a:ext cx="3059832" cy="22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6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971600" y="2222575"/>
            <a:ext cx="7056783" cy="204671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krytykę,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hejt,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kompromitujące wsparcie,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prowokację,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zaśmiecanie dyskusji,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 err="1"/>
              <a:t>trolling</a:t>
            </a:r>
            <a:r>
              <a:rPr lang="pl-PL" sz="2800" dirty="0"/>
              <a:t>?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D2ED853-F378-4159-B595-655D3D2F445B}"/>
              </a:ext>
            </a:extLst>
          </p:cNvPr>
          <p:cNvSpPr/>
          <p:nvPr/>
        </p:nvSpPr>
        <p:spPr>
          <a:xfrm>
            <a:off x="719572" y="5661248"/>
            <a:ext cx="7956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dirty="0"/>
              <a:t>Szczegóły podane w materiałach dla uczestników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E436E2A-0D35-4B63-9374-CBE97FAE50B2}"/>
              </a:ext>
            </a:extLst>
          </p:cNvPr>
          <p:cNvSpPr txBox="1"/>
          <p:nvPr/>
        </p:nvSpPr>
        <p:spPr>
          <a:xfrm>
            <a:off x="719572" y="4365104"/>
            <a:ext cx="77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Zignorowanie?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Podjęcie polemiki?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 err="1"/>
              <a:t>Zbanowanie</a:t>
            </a:r>
            <a:r>
              <a:rPr lang="pl-PL" sz="2400" dirty="0"/>
              <a:t>? </a:t>
            </a:r>
          </a:p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Identyfikacja trolla / </a:t>
            </a:r>
            <a:r>
              <a:rPr lang="pl-PL" sz="2400" dirty="0" err="1"/>
              <a:t>hejtera</a:t>
            </a:r>
            <a:r>
              <a:rPr lang="pl-PL" sz="2400" dirty="0"/>
              <a:t>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Wyłączenie komentarzy?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Zgłoszenie nadużycia? </a:t>
            </a:r>
            <a:r>
              <a:rPr lang="pl-PL" sz="2400" dirty="0">
                <a:sym typeface="Wingdings" panose="05000000000000000000" pitchFamily="2" charset="2"/>
              </a:rPr>
              <a:t> Usunięcie wpisu?  </a:t>
            </a:r>
            <a:r>
              <a:rPr lang="pl-PL" sz="2400" dirty="0"/>
              <a:t>Inaczej?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842AAC3-7B69-4D97-BB3B-AB1F1B85E280}"/>
              </a:ext>
            </a:extLst>
          </p:cNvPr>
          <p:cNvSpPr/>
          <p:nvPr/>
        </p:nvSpPr>
        <p:spPr>
          <a:xfrm>
            <a:off x="971600" y="1265745"/>
            <a:ext cx="7056783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Jakiej spodziewasz się reakcji?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Jak zareagujesz na: </a:t>
            </a:r>
          </a:p>
        </p:txBody>
      </p:sp>
    </p:spTree>
    <p:extLst>
      <p:ext uri="{BB962C8B-B14F-4D97-AF65-F5344CB8AC3E}">
        <p14:creationId xmlns:p14="http://schemas.microsoft.com/office/powerpoint/2010/main" val="373634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E66E652-BADD-49E4-860B-F094A5630451}"/>
              </a:ext>
            </a:extLst>
          </p:cNvPr>
          <p:cNvSpPr/>
          <p:nvPr/>
        </p:nvSpPr>
        <p:spPr>
          <a:xfrm>
            <a:off x="1043608" y="2420888"/>
            <a:ext cx="7056783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Czy doświadczenia zebrane podczas gry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 stanowią podstawę do zmiany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zasad aktywności w </a:t>
            </a:r>
            <a:r>
              <a:rPr lang="pl-PL" sz="2800" dirty="0" err="1"/>
              <a:t>internecie</a:t>
            </a:r>
            <a:r>
              <a:rPr lang="pl-PL" sz="2800" dirty="0"/>
              <a:t>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określonych wcześniej?</a:t>
            </a:r>
          </a:p>
        </p:txBody>
      </p:sp>
    </p:spTree>
    <p:extLst>
      <p:ext uri="{BB962C8B-B14F-4D97-AF65-F5344CB8AC3E}">
        <p14:creationId xmlns:p14="http://schemas.microsoft.com/office/powerpoint/2010/main" val="8805744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2466</TotalTime>
  <Words>145</Words>
  <Application>Microsoft Office PowerPoint</Application>
  <PresentationFormat>Pokaz na ekranie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Motyw pakietu Office</vt:lpstr>
      <vt:lpstr>Projekt niestandardowy</vt:lpstr>
      <vt:lpstr>Aktywność w internecie  - gra symulacyjna.</vt:lpstr>
      <vt:lpstr>Gra symulacyjna </vt:lpstr>
      <vt:lpstr>Gra symulacyjna </vt:lpstr>
      <vt:lpstr>Gra symulacyjna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207</cp:revision>
  <dcterms:created xsi:type="dcterms:W3CDTF">2017-10-06T10:47:42Z</dcterms:created>
  <dcterms:modified xsi:type="dcterms:W3CDTF">2023-07-12T15:26:44Z</dcterms:modified>
</cp:coreProperties>
</file>